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79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1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0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2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7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65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87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4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2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4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13FB-9197-405A-A7E0-C80E8791F41E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E7F8A-6AFD-4921-89BD-25561FAF81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65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com/url?sa=i&amp;rct=j&amp;q=&amp;esrc=s&amp;frm=1&amp;source=images&amp;cd=&amp;cad=rja&amp;docid=asXqPD1-pPsYfM&amp;tbnid=Slpqo2_ThWbLTM:&amp;ved=0CAUQjRw&amp;url=http://finallygettingdowntobrasstacks.wordpress.com/2012/08/11/why-dont-people-use-their-talents/&amp;ei=HDD0Uq2QEITWyQG8zYDIDg&amp;psig=AFQjCNEmrWrTMKHcHUkhUiB_FTSLx4O6ww&amp;ust=139182087286966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7772400" cy="1774825"/>
          </a:xfrm>
        </p:spPr>
        <p:txBody>
          <a:bodyPr>
            <a:normAutofit fontScale="90000"/>
          </a:bodyPr>
          <a:lstStyle/>
          <a:p>
            <a:r>
              <a:rPr lang="en-US" sz="7300" b="1" dirty="0" smtClean="0"/>
              <a:t>Party Quirks: </a:t>
            </a:r>
            <a:br>
              <a:rPr lang="en-US" sz="73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100" b="1" dirty="0" smtClean="0"/>
              <a:t>An activity for a French Elementary Classroom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CCTFL </a:t>
            </a:r>
            <a:r>
              <a:rPr lang="en-US" sz="2800" dirty="0"/>
              <a:t>Presentation</a:t>
            </a:r>
          </a:p>
          <a:p>
            <a:r>
              <a:rPr lang="en-US" sz="2800" dirty="0" smtClean="0"/>
              <a:t>February 22 2014</a:t>
            </a:r>
          </a:p>
          <a:p>
            <a:r>
              <a:rPr lang="en-US" sz="2800" dirty="0" smtClean="0"/>
              <a:t> Loveland, CO</a:t>
            </a:r>
          </a:p>
          <a:p>
            <a:r>
              <a:rPr lang="en-US" sz="2800" dirty="0" smtClean="0"/>
              <a:t>Claire Magee</a:t>
            </a:r>
          </a:p>
        </p:txBody>
      </p:sp>
    </p:spTree>
    <p:extLst>
      <p:ext uri="{BB962C8B-B14F-4D97-AF65-F5344CB8AC3E}">
        <p14:creationId xmlns:p14="http://schemas.microsoft.com/office/powerpoint/2010/main" val="352805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1 host</a:t>
            </a:r>
          </a:p>
          <a:p>
            <a:pPr lvl="1"/>
            <a:r>
              <a:rPr lang="en-US" dirty="0" smtClean="0"/>
              <a:t>3-5 guests</a:t>
            </a:r>
          </a:p>
          <a:p>
            <a:r>
              <a:rPr lang="en-US" dirty="0" smtClean="0"/>
              <a:t>You are hosting a party it is your job to identify your guests. Use visual cues and ask questions of your guests to identify who or what they are.</a:t>
            </a:r>
          </a:p>
          <a:p>
            <a:r>
              <a:rPr lang="en-US" dirty="0" smtClean="0"/>
              <a:t>Every guest will behave, speak, and answer questions in a manner to similar to who or what they are</a:t>
            </a:r>
          </a:p>
          <a:p>
            <a:r>
              <a:rPr lang="en-US" dirty="0" smtClean="0"/>
              <a:t>Guest will enter the party, not all at the same time, but in an orderly fashion.</a:t>
            </a:r>
          </a:p>
          <a:p>
            <a:r>
              <a:rPr lang="en-US" dirty="0" smtClean="0"/>
              <a:t>After the host has identified all the guests, a new host and new guests will be selected. </a:t>
            </a:r>
          </a:p>
          <a:p>
            <a:pPr lvl="1"/>
            <a:endParaRPr lang="en-US" dirty="0"/>
          </a:p>
        </p:txBody>
      </p:sp>
      <p:pic>
        <p:nvPicPr>
          <p:cNvPr id="4" name="Picture 3" descr="http://4.bp.blogspot.com/-3DmgCdSWiCw/UjJnlampItI/AAAAAAAAAcc/bnaqfX0RJhc/s1600/door_knoc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1381">
            <a:off x="7162800" y="1295401"/>
            <a:ext cx="1476375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3917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guests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Guests can be; anything</a:t>
            </a:r>
          </a:p>
          <a:p>
            <a:pPr lvl="1"/>
            <a:r>
              <a:rPr lang="en-US" dirty="0" smtClean="0"/>
              <a:t>A chair who won’t let anyone sit on them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B</a:t>
            </a:r>
            <a:r>
              <a:rPr lang="en-US" dirty="0" smtClean="0"/>
              <a:t>ull rider</a:t>
            </a:r>
          </a:p>
          <a:p>
            <a:pPr lvl="1"/>
            <a:r>
              <a:rPr lang="en-US" dirty="0" smtClean="0"/>
              <a:t>Sun T</a:t>
            </a:r>
            <a:r>
              <a:rPr lang="en-US" dirty="0"/>
              <a:t>z</a:t>
            </a:r>
            <a:r>
              <a:rPr lang="en-US" dirty="0" smtClean="0"/>
              <a:t>u</a:t>
            </a:r>
          </a:p>
          <a:p>
            <a:pPr lvl="1"/>
            <a:r>
              <a:rPr lang="en-US" dirty="0" smtClean="0"/>
              <a:t>Someone who is germ phobic</a:t>
            </a:r>
          </a:p>
          <a:p>
            <a:pPr lvl="1"/>
            <a:r>
              <a:rPr lang="en-US" dirty="0" smtClean="0"/>
              <a:t>A vegetable</a:t>
            </a:r>
          </a:p>
          <a:p>
            <a:pPr lvl="1"/>
            <a:r>
              <a:rPr lang="en-US" dirty="0" smtClean="0"/>
              <a:t>The TGV</a:t>
            </a:r>
          </a:p>
          <a:p>
            <a:pPr lvl="1"/>
            <a:r>
              <a:rPr lang="en-US" dirty="0" smtClean="0"/>
              <a:t>Baba </a:t>
            </a:r>
            <a:r>
              <a:rPr lang="en-US" dirty="0" err="1" smtClean="0"/>
              <a:t>Yaga</a:t>
            </a:r>
            <a:endParaRPr lang="en-US" dirty="0" smtClean="0"/>
          </a:p>
          <a:p>
            <a:r>
              <a:rPr lang="en-US" dirty="0" smtClean="0"/>
              <a:t>the sky is literally the limit, well actually it isn’t because they could be the sky, that would be interesting.</a:t>
            </a:r>
          </a:p>
          <a:p>
            <a:pPr lvl="1"/>
            <a:endParaRPr lang="en-US" dirty="0"/>
          </a:p>
        </p:txBody>
      </p:sp>
      <p:pic>
        <p:nvPicPr>
          <p:cNvPr id="1026" name="Picture 2" descr="http://www.terracotta-warriors.com/images/uploads/large/kneeling-archer-front-gray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5147">
            <a:off x="7429096" y="4719028"/>
            <a:ext cx="1107149" cy="1666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 descr="http://3.bp.blogspot.com/_nYiKfX2DBu4/TE5a2JnGGvI/AAAAAAAAAQo/MyTQH5jiczE/s1600/trojanhors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6603">
            <a:off x="5257800" y="2919412"/>
            <a:ext cx="1438275" cy="1152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038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64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http://hayspost.com/wp-content/uploads/2011/08/kays-polka-dancers-2011080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4" r="14549" b="6418"/>
          <a:stretch/>
        </p:blipFill>
        <p:spPr bwMode="auto">
          <a:xfrm rot="757511">
            <a:off x="7030045" y="980350"/>
            <a:ext cx="1207113" cy="1568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068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0104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Limit the options</a:t>
            </a:r>
          </a:p>
          <a:p>
            <a:pPr lvl="1"/>
            <a:r>
              <a:rPr lang="en-US" dirty="0" smtClean="0"/>
              <a:t>Only allow students to chose; verbs, historical figures, subject specific identities (i.e. French literature during the romantic period) , etc.</a:t>
            </a:r>
          </a:p>
          <a:p>
            <a:r>
              <a:rPr lang="en-US" dirty="0" smtClean="0"/>
              <a:t>Have students select an identity out of a hat</a:t>
            </a:r>
          </a:p>
          <a:p>
            <a:r>
              <a:rPr lang="en-US" dirty="0" smtClean="0"/>
              <a:t>Make this a phone conversation</a:t>
            </a:r>
          </a:p>
          <a:p>
            <a:pPr lvl="1"/>
            <a:r>
              <a:rPr lang="en-US" dirty="0" smtClean="0"/>
              <a:t>Put a wall(or other obstacle) between students so they can not see each other and have them rely on verbal cues, like inflection and pace. </a:t>
            </a:r>
            <a:endParaRPr lang="en-US" dirty="0"/>
          </a:p>
        </p:txBody>
      </p:sp>
      <p:pic>
        <p:nvPicPr>
          <p:cNvPr id="5" name="Picture 4" descr="http://2.bp.blogspot.com/-F8NVU630YTY/TzgqjqALgAI/AAAAAAAABnM/vYNR3zkxPWg/s1600/mystery%2Bhat%2B3.jp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50" b="89869" l="10000" r="90000">
                        <a14:foregroundMark x1="43375" y1="4128" x2="29125" y2="750"/>
                        <a14:backgroundMark x1="61625" y1="8443" x2="85250" y2="84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7850">
            <a:off x="533400" y="381000"/>
            <a:ext cx="2209800" cy="1295400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http://2.bp.blogspot.com/-F8NVU630YTY/TzgqjqALgAI/AAAAAAAABnM/vYNR3zkxPWg/s1600/mystery%2Bhat%2B3.jp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50" b="89869" l="10000" r="90000">
                        <a14:foregroundMark x1="43375" y1="4128" x2="29125" y2="750"/>
                        <a14:backgroundMark x1="61625" y1="8443" x2="85250" y2="84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9892">
            <a:off x="6320613" y="671225"/>
            <a:ext cx="2209800" cy="1295400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906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Level: novice high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6705600" cy="4525963"/>
          </a:xfrm>
        </p:spPr>
        <p:txBody>
          <a:bodyPr/>
          <a:lstStyle/>
          <a:p>
            <a:r>
              <a:rPr lang="en-US" dirty="0" smtClean="0"/>
              <a:t>I see this being done in an elementary classroom, or with students who are at a novice language level</a:t>
            </a:r>
          </a:p>
          <a:p>
            <a:r>
              <a:rPr lang="en-US" dirty="0" smtClean="0"/>
              <a:t>However this activity could easily be adapted for all ages and levels.</a:t>
            </a:r>
            <a:endParaRPr lang="en-US" dirty="0"/>
          </a:p>
        </p:txBody>
      </p:sp>
      <p:pic>
        <p:nvPicPr>
          <p:cNvPr id="5" name="Picture 4" descr="http://durgabernhard.com/bookblog/wp-content/uploads/2012/06/class-with-mural-100dp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0"/>
          <a:stretch/>
        </p:blipFill>
        <p:spPr bwMode="auto">
          <a:xfrm>
            <a:off x="2715576" y="4267200"/>
            <a:ext cx="3712845" cy="1790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31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Students will be expected to participate in oral exchanges over a variety of familiar topics that incorporate learned grammatical structures and high frequency vocabulary.</a:t>
            </a:r>
            <a:endParaRPr lang="en-US" dirty="0"/>
          </a:p>
          <a:p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The game can be modified to use only cultural practices, perspectives, and products.</a:t>
            </a:r>
          </a:p>
          <a:p>
            <a:r>
              <a:rPr lang="en-US" dirty="0" smtClean="0"/>
              <a:t>Connections</a:t>
            </a:r>
          </a:p>
          <a:p>
            <a:pPr lvl="1"/>
            <a:r>
              <a:rPr lang="en-US" dirty="0" smtClean="0"/>
              <a:t>Identities of the guests can be drawn from history, science, and even artwork of the country studied.</a:t>
            </a:r>
            <a:endParaRPr lang="en-US" dirty="0"/>
          </a:p>
        </p:txBody>
      </p:sp>
      <p:pic>
        <p:nvPicPr>
          <p:cNvPr id="5" name="Picture 4" descr="http://www.cde.state.co.us/sites/default/files/21stCenturySkillsSta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5791">
            <a:off x="6372224" y="304800"/>
            <a:ext cx="2257425" cy="17621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273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this activity?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7315200" cy="4525963"/>
          </a:xfrm>
        </p:spPr>
        <p:txBody>
          <a:bodyPr/>
          <a:lstStyle/>
          <a:p>
            <a:r>
              <a:rPr lang="en-US" dirty="0" smtClean="0"/>
              <a:t>To promote a safe learning environment and positive classroom culture</a:t>
            </a:r>
          </a:p>
          <a:p>
            <a:pPr lvl="1"/>
            <a:r>
              <a:rPr lang="en-US" dirty="0" smtClean="0"/>
              <a:t>Lower the affective filter (</a:t>
            </a:r>
            <a:r>
              <a:rPr lang="en-US" dirty="0" err="1" smtClean="0"/>
              <a:t>Krashen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Establish that it is okay to laugh, make mistakes, and collaborate.</a:t>
            </a:r>
            <a:endParaRPr lang="en-US" dirty="0"/>
          </a:p>
          <a:p>
            <a:r>
              <a:rPr lang="en-US" dirty="0" smtClean="0"/>
              <a:t>Circumlocution</a:t>
            </a:r>
          </a:p>
          <a:p>
            <a:pPr lvl="1"/>
            <a:r>
              <a:rPr lang="en-US" dirty="0" smtClean="0"/>
              <a:t>Provides students with an opportunity to </a:t>
            </a:r>
            <a:r>
              <a:rPr lang="en-US" dirty="0" err="1" smtClean="0"/>
              <a:t>circumlocute</a:t>
            </a:r>
            <a:r>
              <a:rPr lang="en-US" dirty="0" smtClean="0"/>
              <a:t> around words they do not know how to say, and ideas they are not sure how to express</a:t>
            </a:r>
          </a:p>
          <a:p>
            <a:endParaRPr lang="en-US" dirty="0"/>
          </a:p>
        </p:txBody>
      </p:sp>
      <p:pic>
        <p:nvPicPr>
          <p:cNvPr id="4" name="Picture 3" descr="http://finallygettingdowntobrasstacks.files.wordpress.com/2012/08/why1.gif">
            <a:hlinkClick r:id="rId2"/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5" b="91613" l="9494" r="89557">
                        <a14:foregroundMark x1="41139" y1="24086" x2="41139" y2="24086"/>
                        <a14:foregroundMark x1="58228" y1="6022" x2="58228" y2="6022"/>
                        <a14:foregroundMark x1="51899" y1="11613" x2="51899" y2="11613"/>
                        <a14:foregroundMark x1="37342" y1="91613" x2="37342" y2="916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4005">
            <a:off x="0" y="457200"/>
            <a:ext cx="2266950" cy="36623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 descr="http://hopnews.com/elmwood_kids_laughing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486400"/>
            <a:ext cx="2057400" cy="121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9116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Pictures courtesy of google images</a:t>
            </a:r>
          </a:p>
          <a:p>
            <a:r>
              <a:rPr lang="en-US" dirty="0" err="1"/>
              <a:t>Shrum</a:t>
            </a:r>
            <a:r>
              <a:rPr lang="en-US" dirty="0"/>
              <a:t>, Judith, and Eileen </a:t>
            </a:r>
            <a:r>
              <a:rPr lang="en-US" dirty="0" err="1"/>
              <a:t>Glisan</a:t>
            </a:r>
            <a:r>
              <a:rPr lang="en-US" dirty="0"/>
              <a:t>. </a:t>
            </a:r>
            <a:r>
              <a:rPr lang="en-US" i="1" dirty="0"/>
              <a:t>Teacher's Handbook: Contextualized </a:t>
            </a:r>
            <a:r>
              <a:rPr lang="en-US" i="1" dirty="0" err="1"/>
              <a:t>Lnaguage</a:t>
            </a:r>
            <a:r>
              <a:rPr lang="en-US" i="1" dirty="0"/>
              <a:t> Instruction</a:t>
            </a:r>
            <a:r>
              <a:rPr lang="en-US" dirty="0"/>
              <a:t>. 4. Boston, Ma: Cengage Leaning Inc., 2009. Print. </a:t>
            </a:r>
          </a:p>
        </p:txBody>
      </p:sp>
    </p:spTree>
    <p:extLst>
      <p:ext uri="{BB962C8B-B14F-4D97-AF65-F5344CB8AC3E}">
        <p14:creationId xmlns:p14="http://schemas.microsoft.com/office/powerpoint/2010/main" val="15798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363</TotalTime>
  <Words>441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Party Quirks:   An activity for a French Elementary Classroom  </vt:lpstr>
      <vt:lpstr>How to play</vt:lpstr>
      <vt:lpstr>Options for guests</vt:lpstr>
      <vt:lpstr>Variations</vt:lpstr>
      <vt:lpstr>Level: novice high</vt:lpstr>
      <vt:lpstr>Standards</vt:lpstr>
      <vt:lpstr>Why use this activity?</vt:lpstr>
      <vt:lpstr>Bibliography</vt:lpstr>
    </vt:vector>
  </TitlesOfParts>
  <Company>University of Northern Colorado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Magee, Claire</dc:creator>
  <cp:lastModifiedBy>melitta.wagner-heaston</cp:lastModifiedBy>
  <cp:revision>13</cp:revision>
  <dcterms:created xsi:type="dcterms:W3CDTF">2014-02-01T21:36:34Z</dcterms:created>
  <dcterms:modified xsi:type="dcterms:W3CDTF">2014-02-22T01:51:18Z</dcterms:modified>
</cp:coreProperties>
</file>